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0" r:id="rId2"/>
    <p:sldId id="261" r:id="rId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DBFF"/>
    <a:srgbClr val="FFFFFF"/>
    <a:srgbClr val="8095C3"/>
    <a:srgbClr val="B5E4C7"/>
    <a:srgbClr val="3FA535"/>
    <a:srgbClr val="76E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4" autoAdjust="0"/>
    <p:restoredTop sz="94632"/>
  </p:normalViewPr>
  <p:slideViewPr>
    <p:cSldViewPr snapToGrid="0">
      <p:cViewPr varScale="1">
        <p:scale>
          <a:sx n="106" d="100"/>
          <a:sy n="106" d="100"/>
        </p:scale>
        <p:origin x="6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4478A6-7DEF-4021-8643-312F6CABF875}" type="datetimeFigureOut">
              <a:rPr lang="it-IT" smtClean="0"/>
              <a:t>11/09/25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923AC7-8AEF-4DEE-BF64-02642E320ED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3094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923AC7-8AEF-4DEE-BF64-02642E320EDE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57012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E99E3-186F-9F4F-6CEB-E989D8335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EB688EB-7219-69DA-384D-83BAE3E963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B8D2F62-8B0D-AF76-40DC-AE643F4098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4391004-FCE5-B8DD-DF7A-1C3E388602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923AC7-8AEF-4DEE-BF64-02642E320EDE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4283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936A15-71EB-C0A4-4E1A-8BAA75CDFA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EE6E434-8216-833D-BC92-0DFB1EE06E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A96236F-923F-6D64-D4E8-12591B7AD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3DA69-DD98-44A5-876E-C4CBDC6C931F}" type="datetimeFigureOut">
              <a:rPr lang="it-IT" smtClean="0"/>
              <a:t>11/09/25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8E27A2E-B170-2875-A323-4D080AA59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38AF9C9-76F2-D4A5-5C8B-BBF783093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68EF-FACC-4D69-9BD5-51F601B7A6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8051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BF1D3F-7A95-972A-BB85-7B4A03D4D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A1D8E34-5E42-57DC-3E48-FE7F6E0DF1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D02F487-239D-6E13-EF3E-9940B770D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3DA69-DD98-44A5-876E-C4CBDC6C931F}" type="datetimeFigureOut">
              <a:rPr lang="it-IT" smtClean="0"/>
              <a:t>11/09/25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E95C219-CFFB-66EA-785F-E1122E8A6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B7F6CF4-6D5D-0B01-17AA-CA00D59BE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68EF-FACC-4D69-9BD5-51F601B7A6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8854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028A08-AAC3-E1CE-B39E-6572B97DD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C166EBA-8768-6924-BE95-0929C4747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626C1D4-D1C9-3FD9-FC2A-D7597C61F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3DA69-DD98-44A5-876E-C4CBDC6C931F}" type="datetimeFigureOut">
              <a:rPr lang="it-IT" smtClean="0"/>
              <a:t>11/09/25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FEDE722-2515-6CA6-5267-4CEA55225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FAD6642-C2D1-F119-2CF1-BA1548265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68EF-FACC-4D69-9BD5-51F601B7A6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0327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89F3F2-8F7B-1780-07A4-ADF734F0D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2B1144E-0D92-7B69-B116-FAE6AB9984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D72E87B-EA91-ADA6-4E73-119362EDD4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B4A0631-CFB8-CFD8-E7ED-59CBA913D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3DA69-DD98-44A5-876E-C4CBDC6C931F}" type="datetimeFigureOut">
              <a:rPr lang="it-IT" smtClean="0"/>
              <a:t>11/09/25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068F081-FBA9-3A54-C8C4-D88852BDE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DF09285-5DD6-CA3D-211E-7AD81EBB5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68EF-FACC-4D69-9BD5-51F601B7A6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0521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F7790C-F20D-062A-BD62-DB04C5A11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2DDA664-E56F-3631-7D35-BE1C9872CF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7A2584F-CB86-2484-D3BA-2272A97275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9F8A2DF5-7B62-BE32-0007-DD8C00F845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B0D306D-3B46-D47B-653E-8DE37FDE66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0C8FB13-8D6B-325C-7EE2-77ACE34C0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3DA69-DD98-44A5-876E-C4CBDC6C931F}" type="datetimeFigureOut">
              <a:rPr lang="it-IT" smtClean="0"/>
              <a:t>11/09/25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F7470118-821D-29E2-6A1F-460BF0577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AEF69E74-AD8B-B3D9-AE92-42C7DC4FC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68EF-FACC-4D69-9BD5-51F601B7A6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3551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D46170-D031-B18E-C9CB-A00DA5740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BE96479-2591-2035-CD80-D7BF61A96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3DA69-DD98-44A5-876E-C4CBDC6C931F}" type="datetimeFigureOut">
              <a:rPr lang="it-IT" smtClean="0"/>
              <a:t>11/09/25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5A91952-29DB-FBE8-D945-2BD0D7125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101E02D-1D7A-D30A-230F-260EC6EA9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68EF-FACC-4D69-9BD5-51F601B7A6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3737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DA8BA837-A73A-74D6-4EA7-B019F188C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3DA69-DD98-44A5-876E-C4CBDC6C931F}" type="datetimeFigureOut">
              <a:rPr lang="it-IT" smtClean="0"/>
              <a:t>11/09/25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4F6A8D20-5660-DBF0-4160-09B8C5E5F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7198502-5389-EA51-5646-E7CDD922E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68EF-FACC-4D69-9BD5-51F601B7A6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84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A5D5863-41D6-0300-3529-23E932699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F8DF3AC-690B-F99A-77CD-0D7FA18A16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22E6F92-9647-8233-A47D-B06DA3105D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0949BE3-3DBA-E156-0A0E-056FA1F85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3DA69-DD98-44A5-876E-C4CBDC6C931F}" type="datetimeFigureOut">
              <a:rPr lang="it-IT" smtClean="0"/>
              <a:t>11/09/25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4D09B90-AABF-A27F-5575-31C950F46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43963EF-9CE9-5D09-DA9C-589A67341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68EF-FACC-4D69-9BD5-51F601B7A6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6619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BAE6986-F7AF-0223-8438-520A94AE2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E1CA8CD4-7567-AD78-8E37-887E7305DF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7CC229D-2B89-8E63-3E84-2BA589660E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9C88744-12AD-34A8-8246-E755FB038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3DA69-DD98-44A5-876E-C4CBDC6C931F}" type="datetimeFigureOut">
              <a:rPr lang="it-IT" smtClean="0"/>
              <a:t>11/09/25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F2EC704-C0F7-BE42-50F0-A7518D82E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956C9D1-6AD4-FFD4-332F-B611BC57B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68EF-FACC-4D69-9BD5-51F601B7A6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4408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085864-18DB-56DD-6954-78B0BDD20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95A7214-594C-841F-6EC1-E3A941131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9F21089-482E-2912-8838-7A700B4A1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3DA69-DD98-44A5-876E-C4CBDC6C931F}" type="datetimeFigureOut">
              <a:rPr lang="it-IT" smtClean="0"/>
              <a:t>11/09/25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E3E663A-A25A-D3FC-5E26-8D021B3BC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1667297-6496-AE90-63BB-0494546EE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68EF-FACC-4D69-9BD5-51F601B7A6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2076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1AE0DD4A-EBAE-E9BC-19A3-FBD3726EC1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D1A34BC-F7E7-AFD8-1E44-4DDF8E9E8D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819CDB2-6393-352B-447E-25EB03D34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3DA69-DD98-44A5-876E-C4CBDC6C931F}" type="datetimeFigureOut">
              <a:rPr lang="it-IT" smtClean="0"/>
              <a:t>11/09/25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2440F19-25B4-DF01-5BFE-06824E650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DDABD4D-46E6-7C4D-1848-63007AFF0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68EF-FACC-4D69-9BD5-51F601B7A6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830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7EF94A41-8DCF-1E6F-8AA2-834F023E2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4FB0256-7AD6-59B3-C943-F79095296F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B63714F-5A7E-BBAC-3625-5F373F7706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F3DA69-DD98-44A5-876E-C4CBDC6C931F}" type="datetimeFigureOut">
              <a:rPr lang="it-IT" smtClean="0"/>
              <a:t>11/09/25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9CB48A9-8795-47B1-A11D-9AA7AE7C08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9E2DD28-5553-24D8-1780-95E2E179E7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C68EF-FACC-4D69-9BD5-51F601B7A6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28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F45CCA5A-BB24-446D-221B-8D3CC4FECA9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0"/>
            <a:ext cx="4784141" cy="6858000"/>
          </a:xfrm>
          <a:prstGeom prst="rect">
            <a:avLst/>
          </a:prstGeom>
        </p:spPr>
      </p:pic>
      <p:sp>
        <p:nvSpPr>
          <p:cNvPr id="8" name="Pentagono 7">
            <a:extLst>
              <a:ext uri="{FF2B5EF4-FFF2-40B4-BE49-F238E27FC236}">
                <a16:creationId xmlns:a16="http://schemas.microsoft.com/office/drawing/2014/main" id="{F068B39C-7644-F4E4-C5FD-273F23E5C852}"/>
              </a:ext>
            </a:extLst>
          </p:cNvPr>
          <p:cNvSpPr/>
          <p:nvPr/>
        </p:nvSpPr>
        <p:spPr>
          <a:xfrm>
            <a:off x="94203" y="695605"/>
            <a:ext cx="12279275" cy="5023903"/>
          </a:xfrm>
          <a:custGeom>
            <a:avLst/>
            <a:gdLst>
              <a:gd name="connsiteX0" fmla="*/ 4 w 3708807"/>
              <a:gd name="connsiteY0" fmla="*/ 1788256 h 4681728"/>
              <a:gd name="connsiteX1" fmla="*/ 1854404 w 3708807"/>
              <a:gd name="connsiteY1" fmla="*/ 0 h 4681728"/>
              <a:gd name="connsiteX2" fmla="*/ 3708803 w 3708807"/>
              <a:gd name="connsiteY2" fmla="*/ 1788256 h 4681728"/>
              <a:gd name="connsiteX3" fmla="*/ 3000485 w 3708807"/>
              <a:gd name="connsiteY3" fmla="*/ 4681716 h 4681728"/>
              <a:gd name="connsiteX4" fmla="*/ 708322 w 3708807"/>
              <a:gd name="connsiteY4" fmla="*/ 4681716 h 4681728"/>
              <a:gd name="connsiteX5" fmla="*/ 4 w 3708807"/>
              <a:gd name="connsiteY5" fmla="*/ 1788256 h 4681728"/>
              <a:gd name="connsiteX0" fmla="*/ 625453 w 4334252"/>
              <a:gd name="connsiteY0" fmla="*/ 1824832 h 4718292"/>
              <a:gd name="connsiteX1" fmla="*/ 0 w 4334252"/>
              <a:gd name="connsiteY1" fmla="*/ 0 h 4718292"/>
              <a:gd name="connsiteX2" fmla="*/ 4334252 w 4334252"/>
              <a:gd name="connsiteY2" fmla="*/ 1824832 h 4718292"/>
              <a:gd name="connsiteX3" fmla="*/ 3625934 w 4334252"/>
              <a:gd name="connsiteY3" fmla="*/ 4718292 h 4718292"/>
              <a:gd name="connsiteX4" fmla="*/ 1333771 w 4334252"/>
              <a:gd name="connsiteY4" fmla="*/ 4718292 h 4718292"/>
              <a:gd name="connsiteX5" fmla="*/ 625453 w 4334252"/>
              <a:gd name="connsiteY5" fmla="*/ 1824832 h 4718292"/>
              <a:gd name="connsiteX0" fmla="*/ 625453 w 3625934"/>
              <a:gd name="connsiteY0" fmla="*/ 1824832 h 4718292"/>
              <a:gd name="connsiteX1" fmla="*/ 0 w 3625934"/>
              <a:gd name="connsiteY1" fmla="*/ 0 h 4718292"/>
              <a:gd name="connsiteX2" fmla="*/ 2622496 w 3625934"/>
              <a:gd name="connsiteY2" fmla="*/ 39924 h 4718292"/>
              <a:gd name="connsiteX3" fmla="*/ 3625934 w 3625934"/>
              <a:gd name="connsiteY3" fmla="*/ 4718292 h 4718292"/>
              <a:gd name="connsiteX4" fmla="*/ 1333771 w 3625934"/>
              <a:gd name="connsiteY4" fmla="*/ 4718292 h 4718292"/>
              <a:gd name="connsiteX5" fmla="*/ 625453 w 3625934"/>
              <a:gd name="connsiteY5" fmla="*/ 1824832 h 4718292"/>
              <a:gd name="connsiteX0" fmla="*/ 1049734 w 4050215"/>
              <a:gd name="connsiteY0" fmla="*/ 1784908 h 4678368"/>
              <a:gd name="connsiteX1" fmla="*/ 0 w 4050215"/>
              <a:gd name="connsiteY1" fmla="*/ 18598 h 4678368"/>
              <a:gd name="connsiteX2" fmla="*/ 3046777 w 4050215"/>
              <a:gd name="connsiteY2" fmla="*/ 0 h 4678368"/>
              <a:gd name="connsiteX3" fmla="*/ 4050215 w 4050215"/>
              <a:gd name="connsiteY3" fmla="*/ 4678368 h 4678368"/>
              <a:gd name="connsiteX4" fmla="*/ 1758052 w 4050215"/>
              <a:gd name="connsiteY4" fmla="*/ 4678368 h 4678368"/>
              <a:gd name="connsiteX5" fmla="*/ 1049734 w 4050215"/>
              <a:gd name="connsiteY5" fmla="*/ 1784908 h 4678368"/>
              <a:gd name="connsiteX0" fmla="*/ 1049734 w 9390311"/>
              <a:gd name="connsiteY0" fmla="*/ 1784908 h 5695181"/>
              <a:gd name="connsiteX1" fmla="*/ 0 w 9390311"/>
              <a:gd name="connsiteY1" fmla="*/ 18598 h 5695181"/>
              <a:gd name="connsiteX2" fmla="*/ 3046777 w 9390311"/>
              <a:gd name="connsiteY2" fmla="*/ 0 h 5695181"/>
              <a:gd name="connsiteX3" fmla="*/ 9390311 w 9390311"/>
              <a:gd name="connsiteY3" fmla="*/ 5695181 h 5695181"/>
              <a:gd name="connsiteX4" fmla="*/ 1758052 w 9390311"/>
              <a:gd name="connsiteY4" fmla="*/ 4678368 h 5695181"/>
              <a:gd name="connsiteX5" fmla="*/ 1049734 w 9390311"/>
              <a:gd name="connsiteY5" fmla="*/ 1784908 h 5695181"/>
              <a:gd name="connsiteX0" fmla="*/ 1049734 w 9390311"/>
              <a:gd name="connsiteY0" fmla="*/ 1784908 h 5695181"/>
              <a:gd name="connsiteX1" fmla="*/ 0 w 9390311"/>
              <a:gd name="connsiteY1" fmla="*/ 18598 h 5695181"/>
              <a:gd name="connsiteX2" fmla="*/ 3046777 w 9390311"/>
              <a:gd name="connsiteY2" fmla="*/ 0 h 5695181"/>
              <a:gd name="connsiteX3" fmla="*/ 9390311 w 9390311"/>
              <a:gd name="connsiteY3" fmla="*/ 5695181 h 5695181"/>
              <a:gd name="connsiteX4" fmla="*/ 4508567 w 9390311"/>
              <a:gd name="connsiteY4" fmla="*/ 5490355 h 5695181"/>
              <a:gd name="connsiteX5" fmla="*/ 1049734 w 9390311"/>
              <a:gd name="connsiteY5" fmla="*/ 1784908 h 5695181"/>
              <a:gd name="connsiteX0" fmla="*/ 1049734 w 9375681"/>
              <a:gd name="connsiteY0" fmla="*/ 1784908 h 5490355"/>
              <a:gd name="connsiteX1" fmla="*/ 0 w 9375681"/>
              <a:gd name="connsiteY1" fmla="*/ 18598 h 5490355"/>
              <a:gd name="connsiteX2" fmla="*/ 3046777 w 9375681"/>
              <a:gd name="connsiteY2" fmla="*/ 0 h 5490355"/>
              <a:gd name="connsiteX3" fmla="*/ 9375681 w 9375681"/>
              <a:gd name="connsiteY3" fmla="*/ 3705446 h 5490355"/>
              <a:gd name="connsiteX4" fmla="*/ 4508567 w 9375681"/>
              <a:gd name="connsiteY4" fmla="*/ 5490355 h 5490355"/>
              <a:gd name="connsiteX5" fmla="*/ 1049734 w 9375681"/>
              <a:gd name="connsiteY5" fmla="*/ 1784908 h 5490355"/>
              <a:gd name="connsiteX0" fmla="*/ 1049734 w 9375681"/>
              <a:gd name="connsiteY0" fmla="*/ 1784908 h 4546694"/>
              <a:gd name="connsiteX1" fmla="*/ 0 w 9375681"/>
              <a:gd name="connsiteY1" fmla="*/ 18598 h 4546694"/>
              <a:gd name="connsiteX2" fmla="*/ 3046777 w 9375681"/>
              <a:gd name="connsiteY2" fmla="*/ 0 h 4546694"/>
              <a:gd name="connsiteX3" fmla="*/ 9375681 w 9375681"/>
              <a:gd name="connsiteY3" fmla="*/ 3705446 h 4546694"/>
              <a:gd name="connsiteX4" fmla="*/ 4691447 w 9375681"/>
              <a:gd name="connsiteY4" fmla="*/ 4546694 h 4546694"/>
              <a:gd name="connsiteX5" fmla="*/ 1049734 w 9375681"/>
              <a:gd name="connsiteY5" fmla="*/ 1784908 h 4546694"/>
              <a:gd name="connsiteX0" fmla="*/ 1408179 w 9375681"/>
              <a:gd name="connsiteY0" fmla="*/ 1565452 h 4546694"/>
              <a:gd name="connsiteX1" fmla="*/ 0 w 9375681"/>
              <a:gd name="connsiteY1" fmla="*/ 18598 h 4546694"/>
              <a:gd name="connsiteX2" fmla="*/ 3046777 w 9375681"/>
              <a:gd name="connsiteY2" fmla="*/ 0 h 4546694"/>
              <a:gd name="connsiteX3" fmla="*/ 9375681 w 9375681"/>
              <a:gd name="connsiteY3" fmla="*/ 3705446 h 4546694"/>
              <a:gd name="connsiteX4" fmla="*/ 4691447 w 9375681"/>
              <a:gd name="connsiteY4" fmla="*/ 4546694 h 4546694"/>
              <a:gd name="connsiteX5" fmla="*/ 1408179 w 9375681"/>
              <a:gd name="connsiteY5" fmla="*/ 1565452 h 4546694"/>
              <a:gd name="connsiteX0" fmla="*/ 1408179 w 9375681"/>
              <a:gd name="connsiteY0" fmla="*/ 1546854 h 4528096"/>
              <a:gd name="connsiteX1" fmla="*/ 0 w 9375681"/>
              <a:gd name="connsiteY1" fmla="*/ 0 h 4528096"/>
              <a:gd name="connsiteX2" fmla="*/ 2403039 w 9375681"/>
              <a:gd name="connsiteY2" fmla="*/ 3348 h 4528096"/>
              <a:gd name="connsiteX3" fmla="*/ 9375681 w 9375681"/>
              <a:gd name="connsiteY3" fmla="*/ 3686848 h 4528096"/>
              <a:gd name="connsiteX4" fmla="*/ 4691447 w 9375681"/>
              <a:gd name="connsiteY4" fmla="*/ 4528096 h 4528096"/>
              <a:gd name="connsiteX5" fmla="*/ 1408179 w 9375681"/>
              <a:gd name="connsiteY5" fmla="*/ 1546854 h 4528096"/>
              <a:gd name="connsiteX0" fmla="*/ 1408179 w 9375681"/>
              <a:gd name="connsiteY0" fmla="*/ 1546854 h 4418368"/>
              <a:gd name="connsiteX1" fmla="*/ 0 w 9375681"/>
              <a:gd name="connsiteY1" fmla="*/ 0 h 4418368"/>
              <a:gd name="connsiteX2" fmla="*/ 2403039 w 9375681"/>
              <a:gd name="connsiteY2" fmla="*/ 3348 h 4418368"/>
              <a:gd name="connsiteX3" fmla="*/ 9375681 w 9375681"/>
              <a:gd name="connsiteY3" fmla="*/ 3686848 h 4418368"/>
              <a:gd name="connsiteX4" fmla="*/ 2394474 w 9375681"/>
              <a:gd name="connsiteY4" fmla="*/ 4418368 h 4418368"/>
              <a:gd name="connsiteX5" fmla="*/ 1408179 w 9375681"/>
              <a:gd name="connsiteY5" fmla="*/ 1546854 h 4418368"/>
              <a:gd name="connsiteX0" fmla="*/ 3660 w 9375681"/>
              <a:gd name="connsiteY0" fmla="*/ 2058918 h 4418368"/>
              <a:gd name="connsiteX1" fmla="*/ 0 w 9375681"/>
              <a:gd name="connsiteY1" fmla="*/ 0 h 4418368"/>
              <a:gd name="connsiteX2" fmla="*/ 2403039 w 9375681"/>
              <a:gd name="connsiteY2" fmla="*/ 3348 h 4418368"/>
              <a:gd name="connsiteX3" fmla="*/ 9375681 w 9375681"/>
              <a:gd name="connsiteY3" fmla="*/ 3686848 h 4418368"/>
              <a:gd name="connsiteX4" fmla="*/ 2394474 w 9375681"/>
              <a:gd name="connsiteY4" fmla="*/ 4418368 h 4418368"/>
              <a:gd name="connsiteX5" fmla="*/ 3660 w 9375681"/>
              <a:gd name="connsiteY5" fmla="*/ 2058918 h 4418368"/>
              <a:gd name="connsiteX0" fmla="*/ 3660 w 5332001"/>
              <a:gd name="connsiteY0" fmla="*/ 2058918 h 4418368"/>
              <a:gd name="connsiteX1" fmla="*/ 0 w 5332001"/>
              <a:gd name="connsiteY1" fmla="*/ 0 h 4418368"/>
              <a:gd name="connsiteX2" fmla="*/ 2403039 w 5332001"/>
              <a:gd name="connsiteY2" fmla="*/ 3348 h 4418368"/>
              <a:gd name="connsiteX3" fmla="*/ 5332001 w 5332001"/>
              <a:gd name="connsiteY3" fmla="*/ 3412528 h 4418368"/>
              <a:gd name="connsiteX4" fmla="*/ 2394474 w 5332001"/>
              <a:gd name="connsiteY4" fmla="*/ 4418368 h 4418368"/>
              <a:gd name="connsiteX5" fmla="*/ 3660 w 5332001"/>
              <a:gd name="connsiteY5" fmla="*/ 2058918 h 4418368"/>
              <a:gd name="connsiteX0" fmla="*/ 3660 w 5281201"/>
              <a:gd name="connsiteY0" fmla="*/ 2058918 h 4418368"/>
              <a:gd name="connsiteX1" fmla="*/ 0 w 5281201"/>
              <a:gd name="connsiteY1" fmla="*/ 0 h 4418368"/>
              <a:gd name="connsiteX2" fmla="*/ 2403039 w 5281201"/>
              <a:gd name="connsiteY2" fmla="*/ 3348 h 4418368"/>
              <a:gd name="connsiteX3" fmla="*/ 5281201 w 5281201"/>
              <a:gd name="connsiteY3" fmla="*/ 2945168 h 4418368"/>
              <a:gd name="connsiteX4" fmla="*/ 2394474 w 5281201"/>
              <a:gd name="connsiteY4" fmla="*/ 4418368 h 4418368"/>
              <a:gd name="connsiteX5" fmla="*/ 3660 w 5281201"/>
              <a:gd name="connsiteY5" fmla="*/ 2058918 h 4418368"/>
              <a:gd name="connsiteX0" fmla="*/ 653033 w 5930574"/>
              <a:gd name="connsiteY0" fmla="*/ 2066280 h 4425730"/>
              <a:gd name="connsiteX1" fmla="*/ 0 w 5930574"/>
              <a:gd name="connsiteY1" fmla="*/ 0 h 4425730"/>
              <a:gd name="connsiteX2" fmla="*/ 3052412 w 5930574"/>
              <a:gd name="connsiteY2" fmla="*/ 10710 h 4425730"/>
              <a:gd name="connsiteX3" fmla="*/ 5930574 w 5930574"/>
              <a:gd name="connsiteY3" fmla="*/ 2952530 h 4425730"/>
              <a:gd name="connsiteX4" fmla="*/ 3043847 w 5930574"/>
              <a:gd name="connsiteY4" fmla="*/ 4425730 h 4425730"/>
              <a:gd name="connsiteX5" fmla="*/ 653033 w 5930574"/>
              <a:gd name="connsiteY5" fmla="*/ 2066280 h 4425730"/>
              <a:gd name="connsiteX0" fmla="*/ 74384 w 5930574"/>
              <a:gd name="connsiteY0" fmla="*/ 2103092 h 4425730"/>
              <a:gd name="connsiteX1" fmla="*/ 0 w 5930574"/>
              <a:gd name="connsiteY1" fmla="*/ 0 h 4425730"/>
              <a:gd name="connsiteX2" fmla="*/ 3052412 w 5930574"/>
              <a:gd name="connsiteY2" fmla="*/ 10710 h 4425730"/>
              <a:gd name="connsiteX3" fmla="*/ 5930574 w 5930574"/>
              <a:gd name="connsiteY3" fmla="*/ 2952530 h 4425730"/>
              <a:gd name="connsiteX4" fmla="*/ 3043847 w 5930574"/>
              <a:gd name="connsiteY4" fmla="*/ 4425730 h 4425730"/>
              <a:gd name="connsiteX5" fmla="*/ 74384 w 5930574"/>
              <a:gd name="connsiteY5" fmla="*/ 2103092 h 4425730"/>
              <a:gd name="connsiteX0" fmla="*/ 29378 w 5885568"/>
              <a:gd name="connsiteY0" fmla="*/ 2147267 h 4469905"/>
              <a:gd name="connsiteX1" fmla="*/ 0 w 5885568"/>
              <a:gd name="connsiteY1" fmla="*/ 0 h 4469905"/>
              <a:gd name="connsiteX2" fmla="*/ 3007406 w 5885568"/>
              <a:gd name="connsiteY2" fmla="*/ 54885 h 4469905"/>
              <a:gd name="connsiteX3" fmla="*/ 5885568 w 5885568"/>
              <a:gd name="connsiteY3" fmla="*/ 2996705 h 4469905"/>
              <a:gd name="connsiteX4" fmla="*/ 2998841 w 5885568"/>
              <a:gd name="connsiteY4" fmla="*/ 4469905 h 4469905"/>
              <a:gd name="connsiteX5" fmla="*/ 29378 w 5885568"/>
              <a:gd name="connsiteY5" fmla="*/ 2147267 h 4469905"/>
              <a:gd name="connsiteX0" fmla="*/ 35807 w 5891997"/>
              <a:gd name="connsiteY0" fmla="*/ 2117817 h 4440455"/>
              <a:gd name="connsiteX1" fmla="*/ 0 w 5891997"/>
              <a:gd name="connsiteY1" fmla="*/ 0 h 4440455"/>
              <a:gd name="connsiteX2" fmla="*/ 3013835 w 5891997"/>
              <a:gd name="connsiteY2" fmla="*/ 25435 h 4440455"/>
              <a:gd name="connsiteX3" fmla="*/ 5891997 w 5891997"/>
              <a:gd name="connsiteY3" fmla="*/ 2967255 h 4440455"/>
              <a:gd name="connsiteX4" fmla="*/ 3005270 w 5891997"/>
              <a:gd name="connsiteY4" fmla="*/ 4440455 h 4440455"/>
              <a:gd name="connsiteX5" fmla="*/ 35807 w 5891997"/>
              <a:gd name="connsiteY5" fmla="*/ 2117817 h 4440455"/>
              <a:gd name="connsiteX0" fmla="*/ 10089 w 5866279"/>
              <a:gd name="connsiteY0" fmla="*/ 2092382 h 4415020"/>
              <a:gd name="connsiteX1" fmla="*/ 0 w 5866279"/>
              <a:gd name="connsiteY1" fmla="*/ 4015 h 4415020"/>
              <a:gd name="connsiteX2" fmla="*/ 2988117 w 5866279"/>
              <a:gd name="connsiteY2" fmla="*/ 0 h 4415020"/>
              <a:gd name="connsiteX3" fmla="*/ 5866279 w 5866279"/>
              <a:gd name="connsiteY3" fmla="*/ 2941820 h 4415020"/>
              <a:gd name="connsiteX4" fmla="*/ 2979552 w 5866279"/>
              <a:gd name="connsiteY4" fmla="*/ 4415020 h 4415020"/>
              <a:gd name="connsiteX5" fmla="*/ 10089 w 5866279"/>
              <a:gd name="connsiteY5" fmla="*/ 2092382 h 4415020"/>
              <a:gd name="connsiteX0" fmla="*/ 10089 w 7698668"/>
              <a:gd name="connsiteY0" fmla="*/ 2092382 h 4415020"/>
              <a:gd name="connsiteX1" fmla="*/ 0 w 7698668"/>
              <a:gd name="connsiteY1" fmla="*/ 4015 h 4415020"/>
              <a:gd name="connsiteX2" fmla="*/ 2988117 w 7698668"/>
              <a:gd name="connsiteY2" fmla="*/ 0 h 4415020"/>
              <a:gd name="connsiteX3" fmla="*/ 7698668 w 7698668"/>
              <a:gd name="connsiteY3" fmla="*/ 3059619 h 4415020"/>
              <a:gd name="connsiteX4" fmla="*/ 2979552 w 7698668"/>
              <a:gd name="connsiteY4" fmla="*/ 4415020 h 4415020"/>
              <a:gd name="connsiteX5" fmla="*/ 10089 w 7698668"/>
              <a:gd name="connsiteY5" fmla="*/ 2092382 h 4415020"/>
              <a:gd name="connsiteX0" fmla="*/ 10089 w 7724386"/>
              <a:gd name="connsiteY0" fmla="*/ 2092382 h 4415020"/>
              <a:gd name="connsiteX1" fmla="*/ 0 w 7724386"/>
              <a:gd name="connsiteY1" fmla="*/ 4015 h 4415020"/>
              <a:gd name="connsiteX2" fmla="*/ 2988117 w 7724386"/>
              <a:gd name="connsiteY2" fmla="*/ 0 h 4415020"/>
              <a:gd name="connsiteX3" fmla="*/ 7724386 w 7724386"/>
              <a:gd name="connsiteY3" fmla="*/ 3059619 h 4415020"/>
              <a:gd name="connsiteX4" fmla="*/ 2979552 w 7724386"/>
              <a:gd name="connsiteY4" fmla="*/ 4415020 h 4415020"/>
              <a:gd name="connsiteX5" fmla="*/ 10089 w 7724386"/>
              <a:gd name="connsiteY5" fmla="*/ 2092382 h 4415020"/>
              <a:gd name="connsiteX0" fmla="*/ 10089 w 7724386"/>
              <a:gd name="connsiteY0" fmla="*/ 2092382 h 4415020"/>
              <a:gd name="connsiteX1" fmla="*/ 0 w 7724386"/>
              <a:gd name="connsiteY1" fmla="*/ 4015 h 4415020"/>
              <a:gd name="connsiteX2" fmla="*/ 2988117 w 7724386"/>
              <a:gd name="connsiteY2" fmla="*/ 0 h 4415020"/>
              <a:gd name="connsiteX3" fmla="*/ 7724386 w 7724386"/>
              <a:gd name="connsiteY3" fmla="*/ 3059619 h 4415020"/>
              <a:gd name="connsiteX4" fmla="*/ 2979552 w 7724386"/>
              <a:gd name="connsiteY4" fmla="*/ 4415020 h 4415020"/>
              <a:gd name="connsiteX5" fmla="*/ 10089 w 7724386"/>
              <a:gd name="connsiteY5" fmla="*/ 2092382 h 4415020"/>
              <a:gd name="connsiteX0" fmla="*/ 10089 w 7724386"/>
              <a:gd name="connsiteY0" fmla="*/ 2092382 h 3689057"/>
              <a:gd name="connsiteX1" fmla="*/ 0 w 7724386"/>
              <a:gd name="connsiteY1" fmla="*/ 4015 h 3689057"/>
              <a:gd name="connsiteX2" fmla="*/ 2988117 w 7724386"/>
              <a:gd name="connsiteY2" fmla="*/ 0 h 3689057"/>
              <a:gd name="connsiteX3" fmla="*/ 7724386 w 7724386"/>
              <a:gd name="connsiteY3" fmla="*/ 3059619 h 3689057"/>
              <a:gd name="connsiteX4" fmla="*/ 3005334 w 7724386"/>
              <a:gd name="connsiteY4" fmla="*/ 3611597 h 3689057"/>
              <a:gd name="connsiteX5" fmla="*/ 10089 w 7724386"/>
              <a:gd name="connsiteY5" fmla="*/ 2092382 h 3689057"/>
              <a:gd name="connsiteX0" fmla="*/ 10089 w 7717940"/>
              <a:gd name="connsiteY0" fmla="*/ 2092382 h 3611597"/>
              <a:gd name="connsiteX1" fmla="*/ 0 w 7717940"/>
              <a:gd name="connsiteY1" fmla="*/ 4015 h 3611597"/>
              <a:gd name="connsiteX2" fmla="*/ 2988117 w 7717940"/>
              <a:gd name="connsiteY2" fmla="*/ 0 h 3611597"/>
              <a:gd name="connsiteX3" fmla="*/ 7717940 w 7717940"/>
              <a:gd name="connsiteY3" fmla="*/ 2358450 h 3611597"/>
              <a:gd name="connsiteX4" fmla="*/ 3005334 w 7717940"/>
              <a:gd name="connsiteY4" fmla="*/ 3611597 h 3611597"/>
              <a:gd name="connsiteX5" fmla="*/ 10089 w 7717940"/>
              <a:gd name="connsiteY5" fmla="*/ 2092382 h 3611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17940" h="3611597">
                <a:moveTo>
                  <a:pt x="10089" y="2092382"/>
                </a:moveTo>
                <a:lnTo>
                  <a:pt x="0" y="4015"/>
                </a:lnTo>
                <a:lnTo>
                  <a:pt x="2988117" y="0"/>
                </a:lnTo>
                <a:lnTo>
                  <a:pt x="7717940" y="2358450"/>
                </a:lnTo>
                <a:cubicBezTo>
                  <a:pt x="7280768" y="3664297"/>
                  <a:pt x="4586945" y="3159797"/>
                  <a:pt x="3005334" y="3611597"/>
                </a:cubicBezTo>
                <a:lnTo>
                  <a:pt x="10089" y="2092382"/>
                </a:lnTo>
                <a:close/>
              </a:path>
            </a:pathLst>
          </a:custGeom>
          <a:solidFill>
            <a:schemeClr val="bg1">
              <a:lumMod val="95000"/>
              <a:alpha val="51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62186DDC-2C78-C438-AB47-491F142250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227" y="1835140"/>
            <a:ext cx="4335410" cy="684539"/>
          </a:xfrm>
          <a:prstGeom prst="rect">
            <a:avLst/>
          </a:prstGeom>
        </p:spPr>
      </p:pic>
      <p:sp>
        <p:nvSpPr>
          <p:cNvPr id="11" name="Trapezio 10">
            <a:extLst>
              <a:ext uri="{FF2B5EF4-FFF2-40B4-BE49-F238E27FC236}">
                <a16:creationId xmlns:a16="http://schemas.microsoft.com/office/drawing/2014/main" id="{0AA3506E-E140-4505-E4C1-6A8D9C012FC3}"/>
              </a:ext>
            </a:extLst>
          </p:cNvPr>
          <p:cNvSpPr/>
          <p:nvPr/>
        </p:nvSpPr>
        <p:spPr>
          <a:xfrm>
            <a:off x="4784139" y="4196080"/>
            <a:ext cx="7412025" cy="2661920"/>
          </a:xfrm>
          <a:custGeom>
            <a:avLst/>
            <a:gdLst>
              <a:gd name="connsiteX0" fmla="*/ 0 w 7391705"/>
              <a:gd name="connsiteY0" fmla="*/ 1148080 h 1148080"/>
              <a:gd name="connsiteX1" fmla="*/ 0 w 7391705"/>
              <a:gd name="connsiteY1" fmla="*/ 0 h 1148080"/>
              <a:gd name="connsiteX2" fmla="*/ 7391705 w 7391705"/>
              <a:gd name="connsiteY2" fmla="*/ 0 h 1148080"/>
              <a:gd name="connsiteX3" fmla="*/ 7391705 w 7391705"/>
              <a:gd name="connsiteY3" fmla="*/ 1148080 h 1148080"/>
              <a:gd name="connsiteX4" fmla="*/ 0 w 7391705"/>
              <a:gd name="connsiteY4" fmla="*/ 1148080 h 1148080"/>
              <a:gd name="connsiteX0" fmla="*/ 0 w 7412025"/>
              <a:gd name="connsiteY0" fmla="*/ 2794000 h 2794000"/>
              <a:gd name="connsiteX1" fmla="*/ 0 w 7412025"/>
              <a:gd name="connsiteY1" fmla="*/ 1645920 h 2794000"/>
              <a:gd name="connsiteX2" fmla="*/ 7412025 w 7412025"/>
              <a:gd name="connsiteY2" fmla="*/ 0 h 2794000"/>
              <a:gd name="connsiteX3" fmla="*/ 7391705 w 7412025"/>
              <a:gd name="connsiteY3" fmla="*/ 2794000 h 2794000"/>
              <a:gd name="connsiteX4" fmla="*/ 0 w 7412025"/>
              <a:gd name="connsiteY4" fmla="*/ 2794000 h 279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2025" h="2794000">
                <a:moveTo>
                  <a:pt x="0" y="2794000"/>
                </a:moveTo>
                <a:lnTo>
                  <a:pt x="0" y="1645920"/>
                </a:lnTo>
                <a:lnTo>
                  <a:pt x="7412025" y="0"/>
                </a:lnTo>
                <a:lnTo>
                  <a:pt x="7391705" y="2794000"/>
                </a:lnTo>
                <a:lnTo>
                  <a:pt x="0" y="279400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12114FB-7E77-1E10-859C-C55E0FB167C8}"/>
              </a:ext>
            </a:extLst>
          </p:cNvPr>
          <p:cNvSpPr/>
          <p:nvPr/>
        </p:nvSpPr>
        <p:spPr>
          <a:xfrm>
            <a:off x="-16155" y="-7604"/>
            <a:ext cx="12192000" cy="9453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4EF8BABB-5B78-3F99-D73A-E879A1DEC491}"/>
              </a:ext>
            </a:extLst>
          </p:cNvPr>
          <p:cNvSpPr txBox="1"/>
          <p:nvPr/>
        </p:nvSpPr>
        <p:spPr>
          <a:xfrm>
            <a:off x="10163" y="4865972"/>
            <a:ext cx="475965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b="1" i="1" dirty="0"/>
              <a:t> Iniziativa di aggiornamento per gli istruttori condotta in modalità dinamica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8B3AEEE-D605-C931-41BC-B1394C979B57}"/>
              </a:ext>
            </a:extLst>
          </p:cNvPr>
          <p:cNvSpPr txBox="1"/>
          <p:nvPr/>
        </p:nvSpPr>
        <p:spPr>
          <a:xfrm>
            <a:off x="4769813" y="4183296"/>
            <a:ext cx="4390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i="1" dirty="0">
                <a:latin typeface="Dubai Medium" panose="020B0603030403030204" pitchFamily="34" charset="-78"/>
                <a:cs typeface="Dubai Medium" panose="020B0603030403030204" pitchFamily="34" charset="-78"/>
              </a:rPr>
              <a:t>Al termine i partecipanti avranno diverse lezioni da utilizzare in corso d’anno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B942D727-670A-0420-EE5B-AAF049FAB1B1}"/>
              </a:ext>
            </a:extLst>
          </p:cNvPr>
          <p:cNvSpPr txBox="1"/>
          <p:nvPr/>
        </p:nvSpPr>
        <p:spPr>
          <a:xfrm>
            <a:off x="703092" y="2624939"/>
            <a:ext cx="3535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>
                <a:latin typeface="Arial Rounded MT Bold" panose="020F0704030504030204" pitchFamily="34" charset="0"/>
              </a:rPr>
              <a:t>MINIBASKET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B83F3C61-3F86-0A88-D143-19EF1BAB2CC0}"/>
              </a:ext>
            </a:extLst>
          </p:cNvPr>
          <p:cNvSpPr txBox="1"/>
          <p:nvPr/>
        </p:nvSpPr>
        <p:spPr>
          <a:xfrm>
            <a:off x="5018310" y="2271823"/>
            <a:ext cx="2945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Lezioni interattive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252F57CB-25AA-9057-FB28-7D9E4A9EE756}"/>
              </a:ext>
            </a:extLst>
          </p:cNvPr>
          <p:cNvSpPr txBox="1"/>
          <p:nvPr/>
        </p:nvSpPr>
        <p:spPr>
          <a:xfrm>
            <a:off x="6490950" y="2630333"/>
            <a:ext cx="2945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Lavori a piccoli gruppi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14C1BAA9-090D-067B-DED8-565AA99F174B}"/>
              </a:ext>
            </a:extLst>
          </p:cNvPr>
          <p:cNvSpPr txBox="1"/>
          <p:nvPr/>
        </p:nvSpPr>
        <p:spPr>
          <a:xfrm>
            <a:off x="7198334" y="3653311"/>
            <a:ext cx="4148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Progettare una annata per un quadro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36DB7387-E1E9-1215-0949-C752FD65F800}"/>
              </a:ext>
            </a:extLst>
          </p:cNvPr>
          <p:cNvSpPr txBox="1"/>
          <p:nvPr/>
        </p:nvSpPr>
        <p:spPr>
          <a:xfrm>
            <a:off x="7327851" y="3078011"/>
            <a:ext cx="3555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Progettare una lezione 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F05265A4-8749-26E0-D6C5-F2DDEC658FE4}"/>
              </a:ext>
            </a:extLst>
          </p:cNvPr>
          <p:cNvSpPr txBox="1"/>
          <p:nvPr/>
        </p:nvSpPr>
        <p:spPr>
          <a:xfrm>
            <a:off x="6497578" y="1049481"/>
            <a:ext cx="13459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0070C0"/>
                </a:solidFill>
              </a:rPr>
              <a:t>Sabato</a:t>
            </a:r>
            <a:r>
              <a:rPr lang="it-IT" dirty="0"/>
              <a:t> 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7C3625D2-F837-3FC7-14F2-D39D805732CD}"/>
              </a:ext>
            </a:extLst>
          </p:cNvPr>
          <p:cNvSpPr txBox="1"/>
          <p:nvPr/>
        </p:nvSpPr>
        <p:spPr>
          <a:xfrm>
            <a:off x="9275406" y="1104895"/>
            <a:ext cx="3182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Ore 9.00-13.00/14.30-18.30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C0B5F931-38D7-6A02-D446-91057958F824}"/>
              </a:ext>
            </a:extLst>
          </p:cNvPr>
          <p:cNvSpPr txBox="1"/>
          <p:nvPr/>
        </p:nvSpPr>
        <p:spPr>
          <a:xfrm>
            <a:off x="9181248" y="1527806"/>
            <a:ext cx="1770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0070C0"/>
                </a:solidFill>
              </a:rPr>
              <a:t>Ore 9.00-13.00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444BD6F9-FFC3-44A2-D70F-53F6CD02D426}"/>
              </a:ext>
            </a:extLst>
          </p:cNvPr>
          <p:cNvSpPr txBox="1"/>
          <p:nvPr/>
        </p:nvSpPr>
        <p:spPr>
          <a:xfrm>
            <a:off x="94202" y="3649480"/>
            <a:ext cx="47060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rgbClr val="FF0000"/>
                </a:solidFill>
              </a:rPr>
              <a:t>GONARS (UD)</a:t>
            </a:r>
          </a:p>
          <a:p>
            <a:pPr algn="ctr"/>
            <a:r>
              <a:rPr lang="it-IT" sz="2000" b="1" dirty="0">
                <a:solidFill>
                  <a:srgbClr val="FF0000"/>
                </a:solidFill>
              </a:rPr>
              <a:t>Palestra Via delle Risorgive </a:t>
            </a:r>
            <a:r>
              <a:rPr lang="it-IT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9395860D-687D-D09C-1B9B-EC63B069B9D6}"/>
              </a:ext>
            </a:extLst>
          </p:cNvPr>
          <p:cNvSpPr txBox="1"/>
          <p:nvPr/>
        </p:nvSpPr>
        <p:spPr>
          <a:xfrm rot="20880687">
            <a:off x="6100437" y="4964552"/>
            <a:ext cx="1629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>
                <a:latin typeface="Dubai Medium" panose="020B0603030403030204" pitchFamily="34" charset="-78"/>
                <a:cs typeface="Dubai Medium" panose="020B0603030403030204" pitchFamily="34" charset="-78"/>
              </a:rPr>
              <a:t>RELATORI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D264B140-46BB-02B3-FB95-5F6FE92DBCE4}"/>
              </a:ext>
            </a:extLst>
          </p:cNvPr>
          <p:cNvSpPr txBox="1"/>
          <p:nvPr/>
        </p:nvSpPr>
        <p:spPr>
          <a:xfrm>
            <a:off x="5390854" y="5688414"/>
            <a:ext cx="31488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i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MAURIZIO  CREMONINI</a:t>
            </a:r>
          </a:p>
          <a:p>
            <a:pPr algn="ctr"/>
            <a:r>
              <a:rPr lang="it-IT" i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ROBERTA REGIS</a:t>
            </a:r>
          </a:p>
          <a:p>
            <a:pPr algn="ctr"/>
            <a:r>
              <a:rPr lang="it-IT" i="1" dirty="0">
                <a:latin typeface="Dubai Medium" panose="020B0603030403030204" pitchFamily="34" charset="-78"/>
                <a:cs typeface="Dubai Medium" panose="020B0603030403030204" pitchFamily="34" charset="-78"/>
              </a:rPr>
              <a:t>LUCIO BORTOLUSSI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BE562AE5-330B-39D7-F4F9-E73696AE21AC}"/>
              </a:ext>
            </a:extLst>
          </p:cNvPr>
          <p:cNvSpPr txBox="1"/>
          <p:nvPr/>
        </p:nvSpPr>
        <p:spPr>
          <a:xfrm>
            <a:off x="8077307" y="5466436"/>
            <a:ext cx="32695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i="1" dirty="0">
                <a:latin typeface="Dubai Medium" panose="020B0603030403030204" pitchFamily="34" charset="-78"/>
                <a:cs typeface="Dubai Medium" panose="020B0603030403030204" pitchFamily="34" charset="-78"/>
              </a:rPr>
              <a:t>ENRICO DESIO</a:t>
            </a:r>
          </a:p>
          <a:p>
            <a:pPr algn="ctr"/>
            <a:r>
              <a:rPr lang="it-IT" i="1" dirty="0">
                <a:latin typeface="Dubai Medium" panose="020B0603030403030204" pitchFamily="34" charset="-78"/>
                <a:cs typeface="Dubai Medium" panose="020B0603030403030204" pitchFamily="34" charset="-78"/>
              </a:rPr>
              <a:t>ELISA BRUMATTI</a:t>
            </a:r>
          </a:p>
          <a:p>
            <a:pPr algn="ctr"/>
            <a:r>
              <a:rPr lang="it-IT" i="1" dirty="0">
                <a:latin typeface="Dubai Medium" panose="020B0603030403030204" pitchFamily="34" charset="-78"/>
                <a:cs typeface="Dubai Medium" panose="020B0603030403030204" pitchFamily="34" charset="-78"/>
              </a:rPr>
              <a:t>GABRIELE CUMBAT</a:t>
            </a:r>
          </a:p>
          <a:p>
            <a:pPr algn="ctr"/>
            <a:r>
              <a:rPr lang="it-IT" i="1" dirty="0">
                <a:latin typeface="Dubai Medium" panose="020B0603030403030204" pitchFamily="34" charset="-78"/>
                <a:cs typeface="Dubai Medium" panose="020B0603030403030204" pitchFamily="34" charset="-78"/>
              </a:rPr>
              <a:t>MAURO FORNARO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C85ACBBE-F0A7-92D0-3B97-91A75D7A13B7}"/>
              </a:ext>
            </a:extLst>
          </p:cNvPr>
          <p:cNvSpPr txBox="1"/>
          <p:nvPr/>
        </p:nvSpPr>
        <p:spPr>
          <a:xfrm rot="17514253" flipH="1">
            <a:off x="11100616" y="4268239"/>
            <a:ext cx="492443" cy="165812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vert="eaVert" wrap="square" rtlCol="0">
            <a:spAutoFit/>
          </a:bodyPr>
          <a:lstStyle/>
          <a:p>
            <a:r>
              <a:rPr lang="it-IT" sz="2000" b="1" dirty="0"/>
              <a:t>PROGRAMMA</a:t>
            </a:r>
          </a:p>
        </p:txBody>
      </p:sp>
      <p:sp>
        <p:nvSpPr>
          <p:cNvPr id="37" name="Freccia curva 36">
            <a:extLst>
              <a:ext uri="{FF2B5EF4-FFF2-40B4-BE49-F238E27FC236}">
                <a16:creationId xmlns:a16="http://schemas.microsoft.com/office/drawing/2014/main" id="{684EEA34-0253-B124-A9CD-89C84DDBEFE8}"/>
              </a:ext>
            </a:extLst>
          </p:cNvPr>
          <p:cNvSpPr/>
          <p:nvPr/>
        </p:nvSpPr>
        <p:spPr>
          <a:xfrm flipV="1">
            <a:off x="11161831" y="5422720"/>
            <a:ext cx="748576" cy="871699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66176C2E-25D5-63A0-55B1-C13C78E5A09C}"/>
              </a:ext>
            </a:extLst>
          </p:cNvPr>
          <p:cNvSpPr txBox="1"/>
          <p:nvPr/>
        </p:nvSpPr>
        <p:spPr>
          <a:xfrm>
            <a:off x="7647806" y="991802"/>
            <a:ext cx="1723039" cy="52322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0070C0"/>
                </a:solidFill>
              </a:rPr>
              <a:t>27.9.2025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B426DFE-BC8F-954E-0D94-3878DCA74E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63" y="25007"/>
            <a:ext cx="11983912" cy="914447"/>
          </a:xfrm>
          <a:prstGeom prst="rect">
            <a:avLst/>
          </a:prstGeom>
        </p:spPr>
      </p:pic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E85B70A2-8842-1521-EAEA-20B6857A13F8}"/>
              </a:ext>
            </a:extLst>
          </p:cNvPr>
          <p:cNvSpPr txBox="1"/>
          <p:nvPr/>
        </p:nvSpPr>
        <p:spPr>
          <a:xfrm>
            <a:off x="6472697" y="1467638"/>
            <a:ext cx="1364250" cy="4001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0070C0"/>
                </a:solidFill>
              </a:rPr>
              <a:t>Domenica </a:t>
            </a:r>
            <a:r>
              <a:rPr lang="it-IT" dirty="0"/>
              <a:t> 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575C673F-D778-CF1A-92E0-9718EB4A21CF}"/>
              </a:ext>
            </a:extLst>
          </p:cNvPr>
          <p:cNvSpPr txBox="1"/>
          <p:nvPr/>
        </p:nvSpPr>
        <p:spPr>
          <a:xfrm>
            <a:off x="7647759" y="1409959"/>
            <a:ext cx="1664466" cy="52322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0070C0"/>
                </a:solidFill>
              </a:rPr>
              <a:t>28.9.2025</a:t>
            </a:r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EEF2B805-BB61-AD72-6A36-13319A6B4EBE}"/>
              </a:ext>
            </a:extLst>
          </p:cNvPr>
          <p:cNvCxnSpPr>
            <a:cxnSpLocks/>
          </p:cNvCxnSpPr>
          <p:nvPr/>
        </p:nvCxnSpPr>
        <p:spPr>
          <a:xfrm>
            <a:off x="6556736" y="1866908"/>
            <a:ext cx="5437339" cy="1434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807D5DB-18FB-9B1D-286C-79A952D818DC}"/>
              </a:ext>
            </a:extLst>
          </p:cNvPr>
          <p:cNvSpPr txBox="1"/>
          <p:nvPr/>
        </p:nvSpPr>
        <p:spPr>
          <a:xfrm>
            <a:off x="-109729" y="5991149"/>
            <a:ext cx="4879541" cy="646331"/>
          </a:xfrm>
          <a:prstGeom prst="rect">
            <a:avLst/>
          </a:prstGeom>
          <a:solidFill>
            <a:srgbClr val="A3DB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Si invitano i partecipanti ad iscriversi </a:t>
            </a:r>
          </a:p>
          <a:p>
            <a:pPr algn="ctr"/>
            <a:r>
              <a:rPr lang="it-IT" dirty="0"/>
              <a:t>rapidamente su MY FIP</a:t>
            </a:r>
          </a:p>
        </p:txBody>
      </p:sp>
    </p:spTree>
    <p:extLst>
      <p:ext uri="{BB962C8B-B14F-4D97-AF65-F5344CB8AC3E}">
        <p14:creationId xmlns:p14="http://schemas.microsoft.com/office/powerpoint/2010/main" val="3728449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B9305-F173-843F-487F-42619A318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9FA2F7D4-982C-1F0F-A711-B76B02490DA3}"/>
              </a:ext>
            </a:extLst>
          </p:cNvPr>
          <p:cNvSpPr txBox="1"/>
          <p:nvPr/>
        </p:nvSpPr>
        <p:spPr>
          <a:xfrm rot="16200000" flipH="1">
            <a:off x="796193" y="272178"/>
            <a:ext cx="553998" cy="20848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eaVert" wrap="square" rtlCol="0">
            <a:spAutoFit/>
          </a:bodyPr>
          <a:lstStyle/>
          <a:p>
            <a:pPr algn="ctr"/>
            <a:r>
              <a:rPr lang="it-IT" sz="2400" b="1" dirty="0"/>
              <a:t>PROGRAMMA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5010C5FF-6AF8-1F0B-678F-4301DA3A20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0119" y="1087331"/>
            <a:ext cx="2531059" cy="399641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7B192DB7-6AF6-22FE-F76D-963DAAAA41F9}"/>
              </a:ext>
            </a:extLst>
          </p:cNvPr>
          <p:cNvSpPr/>
          <p:nvPr/>
        </p:nvSpPr>
        <p:spPr>
          <a:xfrm>
            <a:off x="-16155" y="-7604"/>
            <a:ext cx="12192000" cy="10168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BFF5DBCA-2CA8-D9F1-27A2-21FEED6F34AA}"/>
              </a:ext>
            </a:extLst>
          </p:cNvPr>
          <p:cNvSpPr txBox="1"/>
          <p:nvPr/>
        </p:nvSpPr>
        <p:spPr>
          <a:xfrm>
            <a:off x="4641178" y="1083761"/>
            <a:ext cx="4593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MINIBASKET</a:t>
            </a:r>
            <a:endParaRPr lang="it-IT" sz="3600" b="1" dirty="0"/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1079DAB3-8C92-53F9-1AE7-19D8AE468C74}"/>
              </a:ext>
            </a:extLst>
          </p:cNvPr>
          <p:cNvSpPr txBox="1"/>
          <p:nvPr/>
        </p:nvSpPr>
        <p:spPr>
          <a:xfrm>
            <a:off x="54395" y="1497871"/>
            <a:ext cx="20848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0070C0"/>
                </a:solidFill>
              </a:rPr>
              <a:t>Sabato 27.9.2025</a:t>
            </a:r>
            <a:r>
              <a:rPr lang="it-IT" dirty="0"/>
              <a:t> 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1A18BB23-6CE2-69D7-C7CF-1B4452576854}"/>
              </a:ext>
            </a:extLst>
          </p:cNvPr>
          <p:cNvSpPr txBox="1"/>
          <p:nvPr/>
        </p:nvSpPr>
        <p:spPr>
          <a:xfrm>
            <a:off x="54395" y="2242853"/>
            <a:ext cx="1723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Ore  9.00-9.40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65424051-7CDF-A2B2-572E-A86FD44D9B3D}"/>
              </a:ext>
            </a:extLst>
          </p:cNvPr>
          <p:cNvSpPr txBox="1"/>
          <p:nvPr/>
        </p:nvSpPr>
        <p:spPr>
          <a:xfrm>
            <a:off x="51964" y="1907440"/>
            <a:ext cx="1770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Ore  8.45-9.00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225BC2E-F3EE-CB49-7CE5-FAA186089B39}"/>
              </a:ext>
            </a:extLst>
          </p:cNvPr>
          <p:cNvSpPr txBox="1"/>
          <p:nvPr/>
        </p:nvSpPr>
        <p:spPr>
          <a:xfrm>
            <a:off x="1762198" y="1927917"/>
            <a:ext cx="2471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Accredito partecipanti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0078C98-9985-B21D-5052-E778643F296B}"/>
              </a:ext>
            </a:extLst>
          </p:cNvPr>
          <p:cNvSpPr txBox="1"/>
          <p:nvPr/>
        </p:nvSpPr>
        <p:spPr>
          <a:xfrm>
            <a:off x="1762198" y="2251275"/>
            <a:ext cx="3677752" cy="64633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just"/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Dalle capacità motorie ai prerequisiti della tecnica - Lucio Bortolussi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5B04201-EDA0-D832-A59A-8C402EC7B594}"/>
              </a:ext>
            </a:extLst>
          </p:cNvPr>
          <p:cNvSpPr txBox="1"/>
          <p:nvPr/>
        </p:nvSpPr>
        <p:spPr>
          <a:xfrm>
            <a:off x="51964" y="2848129"/>
            <a:ext cx="1770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Ore  9.40-10.30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574C5D0-7CB1-E2F3-D9E7-121C873F7FBC}"/>
              </a:ext>
            </a:extLst>
          </p:cNvPr>
          <p:cNvSpPr txBox="1"/>
          <p:nvPr/>
        </p:nvSpPr>
        <p:spPr>
          <a:xfrm>
            <a:off x="1725900" y="2836100"/>
            <a:ext cx="3548359" cy="64633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Presentazione esempi di attività da parte dello Staff Regionale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9994C59-3466-2D6F-9081-FA7B16A95337}"/>
              </a:ext>
            </a:extLst>
          </p:cNvPr>
          <p:cNvSpPr txBox="1"/>
          <p:nvPr/>
        </p:nvSpPr>
        <p:spPr>
          <a:xfrm>
            <a:off x="-8081" y="3370263"/>
            <a:ext cx="1770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Ore 10.30-10.45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E0A9882-2652-9C0A-5296-FFB1F749A405}"/>
              </a:ext>
            </a:extLst>
          </p:cNvPr>
          <p:cNvSpPr txBox="1"/>
          <p:nvPr/>
        </p:nvSpPr>
        <p:spPr>
          <a:xfrm>
            <a:off x="1714611" y="3419486"/>
            <a:ext cx="1661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Pausa 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D41E1646-89EA-4C9A-8F19-2C3C7A1DBEDF}"/>
              </a:ext>
            </a:extLst>
          </p:cNvPr>
          <p:cNvSpPr txBox="1"/>
          <p:nvPr/>
        </p:nvSpPr>
        <p:spPr>
          <a:xfrm>
            <a:off x="30776" y="3806177"/>
            <a:ext cx="1770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Ore 10.45-13.00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5A74DEA9-551E-6471-B012-474F269D3DD2}"/>
              </a:ext>
            </a:extLst>
          </p:cNvPr>
          <p:cNvSpPr txBox="1"/>
          <p:nvPr/>
        </p:nvSpPr>
        <p:spPr>
          <a:xfrm>
            <a:off x="1714611" y="3788818"/>
            <a:ext cx="3881517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Lavori a piccoli gruppi  - costruzione di esempi di lezione per i  diversi quadri, con il coordinamento dello Staff 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12BF2408-C877-9C87-E115-A592B0D07B12}"/>
              </a:ext>
            </a:extLst>
          </p:cNvPr>
          <p:cNvSpPr txBox="1"/>
          <p:nvPr/>
        </p:nvSpPr>
        <p:spPr>
          <a:xfrm>
            <a:off x="46165" y="4688676"/>
            <a:ext cx="1770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Ore 13.00-14.30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EDAA681E-DDE5-0800-4342-17C03A510728}"/>
              </a:ext>
            </a:extLst>
          </p:cNvPr>
          <p:cNvSpPr txBox="1"/>
          <p:nvPr/>
        </p:nvSpPr>
        <p:spPr>
          <a:xfrm>
            <a:off x="1714611" y="4729507"/>
            <a:ext cx="1661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Pausa </a:t>
            </a: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41DBF5CB-C909-0DF0-CCF8-B22881235496}"/>
              </a:ext>
            </a:extLst>
          </p:cNvPr>
          <p:cNvSpPr txBox="1"/>
          <p:nvPr/>
        </p:nvSpPr>
        <p:spPr>
          <a:xfrm>
            <a:off x="30776" y="5113301"/>
            <a:ext cx="1770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Ore 14.30-15.15</a:t>
            </a: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115285A1-3150-AE73-815E-1F24454622F9}"/>
              </a:ext>
            </a:extLst>
          </p:cNvPr>
          <p:cNvSpPr txBox="1"/>
          <p:nvPr/>
        </p:nvSpPr>
        <p:spPr>
          <a:xfrm>
            <a:off x="1714611" y="5113301"/>
            <a:ext cx="4035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Progettare una lezione e una annata – Lucio Bortolussi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77E173B8-3C86-E908-AC57-D9CA8242D6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55" y="50609"/>
            <a:ext cx="10287529" cy="914447"/>
          </a:xfrm>
          <a:prstGeom prst="rect">
            <a:avLst/>
          </a:prstGeom>
        </p:spPr>
      </p:pic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17C2A85B-1C9A-A5B3-934D-E7410400606A}"/>
              </a:ext>
            </a:extLst>
          </p:cNvPr>
          <p:cNvSpPr txBox="1"/>
          <p:nvPr/>
        </p:nvSpPr>
        <p:spPr>
          <a:xfrm>
            <a:off x="-16155" y="5699120"/>
            <a:ext cx="1770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Ore 15.15-18.00</a:t>
            </a: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B0E93A0A-8BB8-33F9-70E1-1058813BC818}"/>
              </a:ext>
            </a:extLst>
          </p:cNvPr>
          <p:cNvSpPr txBox="1"/>
          <p:nvPr/>
        </p:nvSpPr>
        <p:spPr>
          <a:xfrm>
            <a:off x="1725900" y="5725823"/>
            <a:ext cx="4268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>
                <a:latin typeface="Calibri" panose="020F0502020204030204" pitchFamily="34" charset="0"/>
                <a:cs typeface="Calibri" panose="020F0502020204030204" pitchFamily="34" charset="0"/>
              </a:rPr>
              <a:t>Costruzione di lezioni adeguate: lavori a piccoli gruppi coordinate dallo Staff </a:t>
            </a:r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A7040684-3C6E-8680-5CBD-CF9AF4FFA817}"/>
              </a:ext>
            </a:extLst>
          </p:cNvPr>
          <p:cNvSpPr txBox="1"/>
          <p:nvPr/>
        </p:nvSpPr>
        <p:spPr>
          <a:xfrm>
            <a:off x="18797" y="6342894"/>
            <a:ext cx="1770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Ore 18.00-18.30</a:t>
            </a: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8947AFA5-8136-A5DB-91B8-43457BE05122}"/>
              </a:ext>
            </a:extLst>
          </p:cNvPr>
          <p:cNvSpPr txBox="1"/>
          <p:nvPr/>
        </p:nvSpPr>
        <p:spPr>
          <a:xfrm>
            <a:off x="1706410" y="6372154"/>
            <a:ext cx="3202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Chiusura Workshop </a:t>
            </a:r>
          </a:p>
        </p:txBody>
      </p:sp>
      <p:sp>
        <p:nvSpPr>
          <p:cNvPr id="52" name="Trapezio 10">
            <a:extLst>
              <a:ext uri="{FF2B5EF4-FFF2-40B4-BE49-F238E27FC236}">
                <a16:creationId xmlns:a16="http://schemas.microsoft.com/office/drawing/2014/main" id="{44ED5347-9816-CEBA-5212-178EC088E539}"/>
              </a:ext>
            </a:extLst>
          </p:cNvPr>
          <p:cNvSpPr/>
          <p:nvPr/>
        </p:nvSpPr>
        <p:spPr>
          <a:xfrm>
            <a:off x="6442254" y="4196080"/>
            <a:ext cx="5753909" cy="2661920"/>
          </a:xfrm>
          <a:custGeom>
            <a:avLst/>
            <a:gdLst>
              <a:gd name="connsiteX0" fmla="*/ 0 w 7391705"/>
              <a:gd name="connsiteY0" fmla="*/ 1148080 h 1148080"/>
              <a:gd name="connsiteX1" fmla="*/ 0 w 7391705"/>
              <a:gd name="connsiteY1" fmla="*/ 0 h 1148080"/>
              <a:gd name="connsiteX2" fmla="*/ 7391705 w 7391705"/>
              <a:gd name="connsiteY2" fmla="*/ 0 h 1148080"/>
              <a:gd name="connsiteX3" fmla="*/ 7391705 w 7391705"/>
              <a:gd name="connsiteY3" fmla="*/ 1148080 h 1148080"/>
              <a:gd name="connsiteX4" fmla="*/ 0 w 7391705"/>
              <a:gd name="connsiteY4" fmla="*/ 1148080 h 1148080"/>
              <a:gd name="connsiteX0" fmla="*/ 0 w 7412025"/>
              <a:gd name="connsiteY0" fmla="*/ 2794000 h 2794000"/>
              <a:gd name="connsiteX1" fmla="*/ 0 w 7412025"/>
              <a:gd name="connsiteY1" fmla="*/ 1645920 h 2794000"/>
              <a:gd name="connsiteX2" fmla="*/ 7412025 w 7412025"/>
              <a:gd name="connsiteY2" fmla="*/ 0 h 2794000"/>
              <a:gd name="connsiteX3" fmla="*/ 7391705 w 7412025"/>
              <a:gd name="connsiteY3" fmla="*/ 2794000 h 2794000"/>
              <a:gd name="connsiteX4" fmla="*/ 0 w 7412025"/>
              <a:gd name="connsiteY4" fmla="*/ 2794000 h 279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2025" h="2794000">
                <a:moveTo>
                  <a:pt x="0" y="2794000"/>
                </a:moveTo>
                <a:lnTo>
                  <a:pt x="0" y="1645920"/>
                </a:lnTo>
                <a:lnTo>
                  <a:pt x="7412025" y="0"/>
                </a:lnTo>
                <a:lnTo>
                  <a:pt x="7391705" y="2794000"/>
                </a:lnTo>
                <a:lnTo>
                  <a:pt x="0" y="279400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3" name="CasellaDiTesto 52">
            <a:extLst>
              <a:ext uri="{FF2B5EF4-FFF2-40B4-BE49-F238E27FC236}">
                <a16:creationId xmlns:a16="http://schemas.microsoft.com/office/drawing/2014/main" id="{F09E2C86-823C-F859-1DA2-7491487A7C47}"/>
              </a:ext>
            </a:extLst>
          </p:cNvPr>
          <p:cNvSpPr txBox="1"/>
          <p:nvPr/>
        </p:nvSpPr>
        <p:spPr>
          <a:xfrm>
            <a:off x="6292584" y="1496202"/>
            <a:ext cx="4011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0070C0"/>
                </a:solidFill>
              </a:rPr>
              <a:t>Domenica  28.9.2025</a:t>
            </a:r>
            <a:r>
              <a:rPr lang="it-IT" dirty="0"/>
              <a:t> </a:t>
            </a:r>
          </a:p>
        </p:txBody>
      </p:sp>
      <p:sp>
        <p:nvSpPr>
          <p:cNvPr id="54" name="CasellaDiTesto 53">
            <a:extLst>
              <a:ext uri="{FF2B5EF4-FFF2-40B4-BE49-F238E27FC236}">
                <a16:creationId xmlns:a16="http://schemas.microsoft.com/office/drawing/2014/main" id="{6C44AB40-6EA3-9761-766C-1C83DA9FA63E}"/>
              </a:ext>
            </a:extLst>
          </p:cNvPr>
          <p:cNvSpPr txBox="1"/>
          <p:nvPr/>
        </p:nvSpPr>
        <p:spPr>
          <a:xfrm>
            <a:off x="6294552" y="1939421"/>
            <a:ext cx="1770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Ore  9.00-10.00</a:t>
            </a:r>
          </a:p>
        </p:txBody>
      </p:sp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B1A5810F-5D95-A2A2-90B9-057C32B69256}"/>
              </a:ext>
            </a:extLst>
          </p:cNvPr>
          <p:cNvSpPr txBox="1"/>
          <p:nvPr/>
        </p:nvSpPr>
        <p:spPr>
          <a:xfrm>
            <a:off x="7958479" y="1913245"/>
            <a:ext cx="41116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Introduzione delle regole e attività per favorire l’avvio graduale e intelligente verso l’agonismo </a:t>
            </a:r>
          </a:p>
        </p:txBody>
      </p:sp>
      <p:sp>
        <p:nvSpPr>
          <p:cNvPr id="56" name="CasellaDiTesto 55">
            <a:extLst>
              <a:ext uri="{FF2B5EF4-FFF2-40B4-BE49-F238E27FC236}">
                <a16:creationId xmlns:a16="http://schemas.microsoft.com/office/drawing/2014/main" id="{4BE1248F-0D07-F59D-8E0A-4389D9ABCB1B}"/>
              </a:ext>
            </a:extLst>
          </p:cNvPr>
          <p:cNvSpPr txBox="1"/>
          <p:nvPr/>
        </p:nvSpPr>
        <p:spPr>
          <a:xfrm>
            <a:off x="6294552" y="3059668"/>
            <a:ext cx="1770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Ore  10.00-10.20</a:t>
            </a:r>
          </a:p>
        </p:txBody>
      </p:sp>
      <p:sp>
        <p:nvSpPr>
          <p:cNvPr id="57" name="CasellaDiTesto 56">
            <a:extLst>
              <a:ext uri="{FF2B5EF4-FFF2-40B4-BE49-F238E27FC236}">
                <a16:creationId xmlns:a16="http://schemas.microsoft.com/office/drawing/2014/main" id="{7BB26F1D-BA09-8A77-1E37-4547C521D3C9}"/>
              </a:ext>
            </a:extLst>
          </p:cNvPr>
          <p:cNvSpPr txBox="1"/>
          <p:nvPr/>
        </p:nvSpPr>
        <p:spPr>
          <a:xfrm>
            <a:off x="7958479" y="3047425"/>
            <a:ext cx="1661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Pausa </a:t>
            </a:r>
          </a:p>
        </p:txBody>
      </p:sp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4A378A08-1C01-A8B9-4264-F8EF2D80F6E4}"/>
              </a:ext>
            </a:extLst>
          </p:cNvPr>
          <p:cNvSpPr txBox="1"/>
          <p:nvPr/>
        </p:nvSpPr>
        <p:spPr>
          <a:xfrm>
            <a:off x="6292584" y="3751984"/>
            <a:ext cx="1770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Ore  10.20-13.00</a:t>
            </a:r>
          </a:p>
        </p:txBody>
      </p:sp>
      <p:sp>
        <p:nvSpPr>
          <p:cNvPr id="59" name="CasellaDiTesto 58">
            <a:extLst>
              <a:ext uri="{FF2B5EF4-FFF2-40B4-BE49-F238E27FC236}">
                <a16:creationId xmlns:a16="http://schemas.microsoft.com/office/drawing/2014/main" id="{90FEDBB6-3C3C-9AE3-379C-98BAFE86A234}"/>
              </a:ext>
            </a:extLst>
          </p:cNvPr>
          <p:cNvSpPr txBox="1"/>
          <p:nvPr/>
        </p:nvSpPr>
        <p:spPr>
          <a:xfrm>
            <a:off x="7958122" y="3735980"/>
            <a:ext cx="4111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Lezioni di Maurizio Cremonini e Roberta Regis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746678E-01A4-F55D-FBDB-1790C94B4009}"/>
              </a:ext>
            </a:extLst>
          </p:cNvPr>
          <p:cNvSpPr txBox="1"/>
          <p:nvPr/>
        </p:nvSpPr>
        <p:spPr>
          <a:xfrm>
            <a:off x="6938151" y="5661362"/>
            <a:ext cx="5131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 Promosso dal Comitato Regionale F.I.P FVG</a:t>
            </a:r>
          </a:p>
        </p:txBody>
      </p:sp>
    </p:spTree>
    <p:extLst>
      <p:ext uri="{BB962C8B-B14F-4D97-AF65-F5344CB8AC3E}">
        <p14:creationId xmlns:p14="http://schemas.microsoft.com/office/powerpoint/2010/main" val="41974125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</TotalTime>
  <Words>211</Words>
  <Application>Microsoft Macintosh PowerPoint</Application>
  <PresentationFormat>Widescreen</PresentationFormat>
  <Paragraphs>57</Paragraphs>
  <Slides>2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8" baseType="lpstr">
      <vt:lpstr>Arial</vt:lpstr>
      <vt:lpstr>Arial Rounded MT Bold</vt:lpstr>
      <vt:lpstr>Calibri</vt:lpstr>
      <vt:lpstr>Calibri Light</vt:lpstr>
      <vt:lpstr>Dubai Medium</vt:lpstr>
      <vt:lpstr>Tema di Office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Lucio Bortolussi</dc:creator>
  <cp:lastModifiedBy>Vremec  Luka</cp:lastModifiedBy>
  <cp:revision>17</cp:revision>
  <dcterms:created xsi:type="dcterms:W3CDTF">2025-08-31T15:55:35Z</dcterms:created>
  <dcterms:modified xsi:type="dcterms:W3CDTF">2025-09-11T07:40:45Z</dcterms:modified>
</cp:coreProperties>
</file>